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6"/>
  </p:notesMasterIdLst>
  <p:sldIdLst>
    <p:sldId id="256" r:id="rId2"/>
    <p:sldId id="264" r:id="rId3"/>
    <p:sldId id="257" r:id="rId4"/>
    <p:sldId id="260" r:id="rId5"/>
    <p:sldId id="259" r:id="rId6"/>
    <p:sldId id="258" r:id="rId7"/>
    <p:sldId id="263" r:id="rId8"/>
    <p:sldId id="261" r:id="rId9"/>
    <p:sldId id="262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earn.adafruit.com/adafruit-arduino-lesson-2-leds/over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how </a:t>
            </a:r>
            <a:r>
              <a:rPr lang="en-US" dirty="0"/>
              <a:t>to change the brightness of an LED by using different values of resistor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https://learn.adafruit.com/adafruit-arduino-lesson-2-leds/overview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2" y="1109309"/>
            <a:ext cx="5451627" cy="4606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Resistor Color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300" dirty="0"/>
              <a:t>The resistor color code works like this, for resistors like this with three colored stripes and then a gold stripe at one end.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Each color has a number, as follows: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Black 0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Brown 1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Red 2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Orange 3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Yellow 4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Green 5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Blue 6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Purple 7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Gray 8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White 9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The first two stripes are the first two digits of the value. The next stripe is the number of zeros that need to come after the first two digits.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A resistor with stripes brown, black, orange is 10 and three zeros so 10,000 Ω in other words 10 kΩ.</a:t>
            </a:r>
          </a:p>
        </p:txBody>
      </p:sp>
    </p:spTree>
    <p:extLst>
      <p:ext uri="{BB962C8B-B14F-4D97-AF65-F5344CB8AC3E}">
        <p14:creationId xmlns:p14="http://schemas.microsoft.com/office/powerpoint/2010/main" val="5356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Fade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Fade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Hardware</a:t>
            </a:r>
          </a:p>
          <a:p>
            <a:pPr lvl="2"/>
            <a:r>
              <a:rPr lang="en-US" dirty="0" smtClean="0"/>
              <a:t>Use the same hardware setup as the Blink example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Fade</a:t>
            </a:r>
            <a:endParaRPr lang="en-US" dirty="0"/>
          </a:p>
          <a:p>
            <a:pPr lvl="2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3025668"/>
            <a:ext cx="4481512" cy="19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3657610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try to use pin 13 instead of 9? Test out other pins. Which work and which don’t?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changing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do? (Try 1, 10, 25, 255) Why?</a:t>
            </a:r>
          </a:p>
          <a:p>
            <a:pPr marL="0" indent="0" fontAlgn="base">
              <a:buNone/>
            </a:pPr>
            <a:r>
              <a:rPr lang="en-US" dirty="0" smtClean="0"/>
              <a:t>Try this out:</a:t>
            </a:r>
          </a:p>
          <a:p>
            <a:pPr lvl="1" fontAlgn="base"/>
            <a:r>
              <a:rPr lang="en-US" dirty="0" smtClean="0"/>
              <a:t>Open Tools </a:t>
            </a:r>
            <a:r>
              <a:rPr lang="en-US" dirty="0" smtClean="0">
                <a:sym typeface="Wingdings"/>
              </a:rPr>
              <a:t> Serial Monitor</a:t>
            </a: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Serial.begin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(9600) </a:t>
            </a:r>
            <a:r>
              <a:rPr lang="en-US" dirty="0" smtClean="0">
                <a:sym typeface="Wingdings"/>
              </a:rPr>
              <a:t>to the end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setup()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(brightness) </a:t>
            </a:r>
            <a:r>
              <a:rPr lang="en-US" dirty="0" smtClean="0">
                <a:sym typeface="Wingdings"/>
              </a:rPr>
              <a:t>at the top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loop()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Load the program and observe what happens</a:t>
            </a:r>
          </a:p>
          <a:p>
            <a:pPr lvl="1" fontAlgn="base"/>
            <a:endParaRPr lang="en-US" dirty="0">
              <a:sym typeface="Wingdings"/>
            </a:endParaRP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if (brightness &lt;= 0 || brightness &gt;= 255)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do?</a:t>
            </a: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 = -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; </a:t>
            </a:r>
            <a:r>
              <a:rPr lang="en-US" dirty="0" smtClean="0">
                <a:sym typeface="Wingdings"/>
              </a:rPr>
              <a:t>do?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4442504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6008912"/>
            <a:ext cx="8595360" cy="52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the LED fade out very slowly and then not come back on.</a:t>
            </a:r>
          </a:p>
        </p:txBody>
      </p:sp>
    </p:spTree>
    <p:extLst>
      <p:ext uri="{BB962C8B-B14F-4D97-AF65-F5344CB8AC3E}">
        <p14:creationId xmlns:p14="http://schemas.microsoft.com/office/powerpoint/2010/main" val="152032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Arduino?</a:t>
            </a:r>
          </a:p>
          <a:p>
            <a:r>
              <a:rPr lang="en-US" dirty="0"/>
              <a:t>What is an embedded system?</a:t>
            </a:r>
          </a:p>
          <a:p>
            <a:r>
              <a:rPr lang="en-US" dirty="0" smtClean="0"/>
              <a:t>How to make an LED blink on an Arduino</a:t>
            </a:r>
          </a:p>
          <a:p>
            <a:r>
              <a:rPr lang="en-US" dirty="0" smtClean="0"/>
              <a:t>How to make an LED fade on an Arduino</a:t>
            </a:r>
          </a:p>
          <a:p>
            <a:r>
              <a:rPr lang="en-US" dirty="0" smtClean="0"/>
              <a:t>Vocab: Arduino board, bread board, male-male wires, LEDs, compiling a program, uploading a program, digital vs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Blink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1531</TotalTime>
  <Words>471</Words>
  <Application>Microsoft Macintosh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Arduinos</vt:lpstr>
      <vt:lpstr>Learning Goals</vt:lpstr>
      <vt:lpstr>What is an Arduino?</vt:lpstr>
      <vt:lpstr>PowerPoint Presentation</vt:lpstr>
      <vt:lpstr>What is an Embedded System?</vt:lpstr>
      <vt:lpstr>Get your own</vt:lpstr>
      <vt:lpstr>Blink Example</vt:lpstr>
      <vt:lpstr>Example: Blink</vt:lpstr>
      <vt:lpstr>Play with the Code</vt:lpstr>
      <vt:lpstr>Resistors</vt:lpstr>
      <vt:lpstr>Resistor Color Code</vt:lpstr>
      <vt:lpstr>Fade Example</vt:lpstr>
      <vt:lpstr>Example: Fade</vt:lpstr>
      <vt:lpstr>Play with the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18</cp:revision>
  <dcterms:created xsi:type="dcterms:W3CDTF">2017-07-25T19:47:15Z</dcterms:created>
  <dcterms:modified xsi:type="dcterms:W3CDTF">2017-08-03T02:49:37Z</dcterms:modified>
</cp:coreProperties>
</file>